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82" r:id="rId5"/>
    <p:sldId id="292" r:id="rId6"/>
    <p:sldId id="293" r:id="rId7"/>
    <p:sldId id="294" r:id="rId8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7" autoAdjust="0"/>
    <p:restoredTop sz="94631" autoAdjust="0"/>
  </p:normalViewPr>
  <p:slideViewPr>
    <p:cSldViewPr snapToGrid="0">
      <p:cViewPr varScale="1">
        <p:scale>
          <a:sx n="84" d="100"/>
          <a:sy n="84" d="100"/>
        </p:scale>
        <p:origin x="120" y="2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5FAA28-D333-4D57-AF0E-BDF53B4498B2}" type="datetime1">
              <a:rPr lang="en-GB" smtClean="0"/>
              <a:t>23/10/2024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D03277C-3F5C-4673-8D79-1738A329ED93}" type="datetime1">
              <a:rPr lang="en-GB" noProof="0" smtClean="0"/>
              <a:t>23/10/2024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8716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noProof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GB" sz="1600" b="1" spc="-100" noProof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GB" sz="1600" b="1" spc="-100" noProof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Scrum meeting 23/10/24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Scrum master: Daniel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What was worked 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Used Monday for sprint planning and backlog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2ECD2A-D844-3914-38E6-D7592C44A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21" y="190604"/>
            <a:ext cx="5946179" cy="22064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CDE9BB-850F-2701-6AB7-B21CE9D68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6388" y="263119"/>
            <a:ext cx="3500939" cy="316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pPr rtl="0"/>
            <a:r>
              <a:rPr lang="en-GB" dirty="0"/>
              <a:t>Plan for Today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5737" y="858676"/>
            <a:ext cx="5540497" cy="3487620"/>
          </a:xfrm>
        </p:spPr>
        <p:txBody>
          <a:bodyPr rtlCol="0"/>
          <a:lstStyle/>
          <a:p>
            <a:pPr rtl="0"/>
            <a:r>
              <a:rPr lang="en-GB" dirty="0"/>
              <a:t>Daniel: finishing HTML templates.</a:t>
            </a:r>
          </a:p>
          <a:p>
            <a:pPr rtl="0"/>
            <a:r>
              <a:rPr lang="en-GB" dirty="0"/>
              <a:t>Ahmed: testing models and routes using local database</a:t>
            </a:r>
          </a:p>
          <a:p>
            <a:pPr rtl="0"/>
            <a:r>
              <a:rPr lang="en-GB" dirty="0"/>
              <a:t>David: setting up sample data and setting up EC2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D7061CA-7226-7823-45B9-0924619FBC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66B2A4-F985-A4EF-04AA-C5C035ECE3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Product owner feedback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FA2C4FB-7EE6-D6FF-5A5B-64B98CD263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7907" y="962859"/>
            <a:ext cx="6173013" cy="3121861"/>
          </a:xfrm>
        </p:spPr>
        <p:txBody>
          <a:bodyPr/>
          <a:lstStyle/>
          <a:p>
            <a:r>
              <a:rPr lang="en-GB" dirty="0"/>
              <a:t>Sticky note style </a:t>
            </a:r>
            <a:r>
              <a:rPr lang="en-GB"/>
              <a:t>for kanban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8550CF-BB2A-C365-C1E5-0396A921BC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4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90898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6_TF67328976" id="{8D41288C-A143-4C55-A19F-9A38F7741759}" vid="{98B99BFD-3B7E-4AE0-80A8-38C1178D3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{3AA97268-5629-46E2-B953-6DB27B518CEF}tf67328976_win32</Template>
  <TotalTime>38</TotalTime>
  <Words>60</Words>
  <Application>Microsoft Office PowerPoint</Application>
  <PresentationFormat>Widescreen</PresentationFormat>
  <Paragraphs>16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Corbel</vt:lpstr>
      <vt:lpstr>Times New Roman</vt:lpstr>
      <vt:lpstr>Office Theme</vt:lpstr>
      <vt:lpstr>Scrum meeting 23/10/24</vt:lpstr>
      <vt:lpstr>What was worked on</vt:lpstr>
      <vt:lpstr>Plan for Today</vt:lpstr>
      <vt:lpstr>Product owner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Hewitt</dc:creator>
  <cp:lastModifiedBy>Daniel Hewitt</cp:lastModifiedBy>
  <cp:revision>1</cp:revision>
  <dcterms:created xsi:type="dcterms:W3CDTF">2024-10-23T08:56:02Z</dcterms:created>
  <dcterms:modified xsi:type="dcterms:W3CDTF">2024-10-23T09:34:11Z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